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08BF3-82A8-4A93-F051-BA29DD7D4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1AF90C-9B96-BC98-59CB-2B1627548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D62847-4FEB-0933-D8CA-6AA7A5D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AE79-D222-46B7-948B-C6D71805A1F1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33B329-43DC-3E0A-B048-22B717F4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B92510-197D-A5AE-D572-90AFB1F5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F8BA-33D2-4354-9D19-7297B0617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21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0C5B2-B4C1-FE08-7A19-5EF9F121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DA15F2-7CAA-C854-280F-CA8EE2625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4BAFBC-3FEF-DB6F-24A5-D85F63C36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AE79-D222-46B7-948B-C6D71805A1F1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CF3A2D-5180-A58D-C99B-FE0F36743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031E37-46D9-DAFB-4CF5-DEF196BA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F8BA-33D2-4354-9D19-7297B0617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18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754024-2EE2-2FEB-0338-1F7EFF4C8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FE994C-D351-D3CE-E078-C2738110D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FF41E2-9CD5-29EC-E8A6-8F5FF25E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AE79-D222-46B7-948B-C6D71805A1F1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4FCF9E-4181-0C30-302A-E92C57D3C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EA8DBA-7068-6504-4F5C-8041E2B4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F8BA-33D2-4354-9D19-7297B0617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38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B3F06-2E82-79E7-2695-5A877547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A9ED3C-F23A-A8F0-56B7-DC228E050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81B7BC-681B-3B18-B763-377E7EDE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AE79-D222-46B7-948B-C6D71805A1F1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26C0A4-344D-36CC-19FF-B01154EF8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884360-68AB-6A00-0B02-4A2DA3F3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F8BA-33D2-4354-9D19-7297B0617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3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BCEB2-8BF2-2999-6D3E-FF1A1D6D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5C31C5-D169-A6CD-1496-882068749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DAAB04-13B3-4C81-4525-928E895F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AE79-D222-46B7-948B-C6D71805A1F1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D6797C-0AEF-A4EA-825F-4DBE0B1F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71C683-6B59-4DA2-6E95-A64E5DB5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F8BA-33D2-4354-9D19-7297B0617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82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6ECBE-1E23-60FD-8DA2-3910C2D0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690142-D8BB-ABD9-213A-151042F5C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AE0CD9-350B-0022-37F9-151C574C9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CA599F-3A85-BCEB-418F-9C495293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AE79-D222-46B7-948B-C6D71805A1F1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2CB38D-45E9-6061-7104-B8B9B677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319AD1-59F6-0A6F-B670-0C013650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F8BA-33D2-4354-9D19-7297B0617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61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ED293-FCD0-5B0E-B04C-408E2512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2A5042-1F81-16EC-F756-84A51F2D7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4DAE18-AF43-CA92-FEE7-26B8F649B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9C7ABF-E2E8-F212-EC35-E8899360D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5A626C3-E0FA-14D4-08D1-9B68BF2AE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5BF2EAC-A954-690E-4D35-7DF96BA33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AE79-D222-46B7-948B-C6D71805A1F1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1798BC-1127-D02C-4724-1C7C0B28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13A543-7D42-A3C1-E8ED-7355C9CD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F8BA-33D2-4354-9D19-7297B0617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16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D9C280-0823-7405-A1D8-C4A885B5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4D9E1C7-45A8-406B-DA68-144A0575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AE79-D222-46B7-948B-C6D71805A1F1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C97118-F1F4-CFEB-F345-61CD5D22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18B5817-DDE5-6B22-4CE7-28EAFD57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F8BA-33D2-4354-9D19-7297B0617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27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9B2B503-F07B-8B16-3B05-7943F536F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AE79-D222-46B7-948B-C6D71805A1F1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BCA51CC-CA6F-F11C-887C-9C06C101D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5BFCE7-90CE-2FD6-82E5-4EBF2F7E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F8BA-33D2-4354-9D19-7297B0617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11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51C0A-124C-D28D-49E6-673029D3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080D5F-397B-DD22-F9F5-38DD7C1A7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9CFFD8C-A9AC-91F4-6EBB-6D74AB4EB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2845FE-ECB6-B7F4-8CDE-9AE419087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AE79-D222-46B7-948B-C6D71805A1F1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EB7477-A817-7319-CCFE-E23A2A786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9CABF6-FAC8-5CEF-F8CC-4E815FF2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F8BA-33D2-4354-9D19-7297B0617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30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51103-F354-90B0-3172-1816AD7C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A539A84-CCE4-E04A-82A1-3C74F5526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B3AEE66-6739-20F1-6823-0AE0D854E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EE0DB7-3DB7-C4A6-07A0-FE0F57C4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AE79-D222-46B7-948B-C6D71805A1F1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4FA991-5D8D-ED47-3043-330AD7F4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17C9A1-4684-0E46-796A-443C9C641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F8BA-33D2-4354-9D19-7297B0617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76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DCAAD84-D0F0-663A-214A-4AFF7FA2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C48779-33D0-0BAD-C2CC-A834F0C5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89801F-BA1C-A9C4-EB6A-6ADAA783A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C3AE79-D222-46B7-948B-C6D71805A1F1}" type="datetimeFigureOut">
              <a:rPr lang="pt-BR" smtClean="0"/>
              <a:t>06/03/2024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22DD8E-3AA4-7EAA-4A69-2F1355E47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5F70DA-B770-42A5-8B8D-6F5F8D7D4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68F8BA-33D2-4354-9D19-7297B0617B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75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E6CDE463-D923-C865-93D8-E48464A7F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"/>
            <a:ext cx="12192000" cy="68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1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1B743-01AB-4348-26F2-D946B6149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F1A947DD-75F0-BF8E-3EA5-7DF3AF6D2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"/>
            <a:ext cx="12192000" cy="68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1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1FBF0-D4EB-E826-FDAB-CECC85512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F1D485F-F79A-0747-0AD2-E51FE37BE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"/>
            <a:ext cx="12192000" cy="684941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73EB2E3-9611-C239-F163-976AE5DA5FAE}"/>
              </a:ext>
            </a:extLst>
          </p:cNvPr>
          <p:cNvSpPr txBox="1"/>
          <p:nvPr/>
        </p:nvSpPr>
        <p:spPr>
          <a:xfrm>
            <a:off x="6616460" y="2227876"/>
            <a:ext cx="4123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Seu Nome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C43081-128C-0658-3ECB-5D1281038193}"/>
              </a:ext>
            </a:extLst>
          </p:cNvPr>
          <p:cNvSpPr txBox="1"/>
          <p:nvPr/>
        </p:nvSpPr>
        <p:spPr>
          <a:xfrm>
            <a:off x="6616459" y="2812651"/>
            <a:ext cx="4123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Corretor de Imóveis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65D48F9-E90A-01AC-CB52-6FECDCF08D59}"/>
              </a:ext>
            </a:extLst>
          </p:cNvPr>
          <p:cNvSpPr txBox="1"/>
          <p:nvPr/>
        </p:nvSpPr>
        <p:spPr>
          <a:xfrm>
            <a:off x="6616459" y="3059668"/>
            <a:ext cx="4123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CRECI-MG </a:t>
            </a:r>
            <a:r>
              <a:rPr lang="pt-BR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xxxxx</a:t>
            </a:r>
            <a:endParaRPr lang="pt-B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7CE481-5A66-FE2F-8A1B-E139355A6351}"/>
              </a:ext>
            </a:extLst>
          </p:cNvPr>
          <p:cNvSpPr txBox="1"/>
          <p:nvPr/>
        </p:nvSpPr>
        <p:spPr>
          <a:xfrm>
            <a:off x="7131169" y="3591883"/>
            <a:ext cx="412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 </a:t>
            </a:r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99999-9999</a:t>
            </a:r>
            <a:endParaRPr lang="pt-BR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4688268-86DF-0807-DA1C-6324DC841848}"/>
              </a:ext>
            </a:extLst>
          </p:cNvPr>
          <p:cNvSpPr txBox="1"/>
          <p:nvPr/>
        </p:nvSpPr>
        <p:spPr>
          <a:xfrm>
            <a:off x="7131169" y="4155671"/>
            <a:ext cx="4123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xxxxxx@souzagomes.com.br</a:t>
            </a:r>
          </a:p>
        </p:txBody>
      </p:sp>
    </p:spTree>
    <p:extLst>
      <p:ext uri="{BB962C8B-B14F-4D97-AF65-F5344CB8AC3E}">
        <p14:creationId xmlns:p14="http://schemas.microsoft.com/office/powerpoint/2010/main" val="113517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F8891-94F0-C78B-B8A3-FD60EF47D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9505AB5-D9F5-4C5A-2509-CFFE44967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"/>
            <a:ext cx="12192000" cy="68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1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2261E-6A6B-6288-A985-B92A9ABAF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2A93179-46FF-3563-789D-AC4759F8D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"/>
            <a:ext cx="12192000" cy="68494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2D9C859-3CE4-8E8E-A07E-25A79437A995}"/>
              </a:ext>
            </a:extLst>
          </p:cNvPr>
          <p:cNvSpPr txBox="1"/>
          <p:nvPr/>
        </p:nvSpPr>
        <p:spPr>
          <a:xfrm>
            <a:off x="2782534" y="1162138"/>
            <a:ext cx="871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/>
              <a:t>Xxxxxxxxxxxxxxxxxxxxxxxxxxx</a:t>
            </a:r>
            <a:endParaRPr lang="pt-BR" sz="2000" b="1" dirty="0"/>
          </a:p>
          <a:p>
            <a:r>
              <a:rPr lang="pt-BR" sz="2000" b="1" dirty="0" err="1"/>
              <a:t>xxxxxxxxxxxxxxxxxxxxxxxxxxx</a:t>
            </a:r>
            <a:endParaRPr lang="pt-BR" sz="2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69BDE2-15AB-9E67-E996-6EB17A4F8304}"/>
              </a:ext>
            </a:extLst>
          </p:cNvPr>
          <p:cNvSpPr txBox="1"/>
          <p:nvPr/>
        </p:nvSpPr>
        <p:spPr>
          <a:xfrm>
            <a:off x="2782534" y="2422487"/>
            <a:ext cx="8889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 err="1"/>
              <a:t>Xxxxxxxxxx</a:t>
            </a:r>
            <a:r>
              <a:rPr lang="pt-BR" sz="1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 err="1"/>
              <a:t>Xxxxxxxxxx</a:t>
            </a:r>
            <a:r>
              <a:rPr lang="pt-BR" sz="1800" dirty="0"/>
              <a:t> </a:t>
            </a:r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 err="1"/>
              <a:t>Xxxxxxxxxx</a:t>
            </a:r>
            <a:r>
              <a:rPr lang="pt-BR" sz="1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 err="1"/>
              <a:t>Xxxxxxxxxx</a:t>
            </a:r>
            <a:r>
              <a:rPr lang="pt-BR" sz="1800" dirty="0"/>
              <a:t> </a:t>
            </a:r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 err="1"/>
              <a:t>Xxxxxxxxxx</a:t>
            </a:r>
            <a:r>
              <a:rPr lang="pt-BR" sz="1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 err="1"/>
              <a:t>Xxxxxxxxxx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057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AA449-45F5-0BB5-4056-E7721A9CB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inha do tempo&#10;&#10;Descrição gerada automaticamente com confiança média">
            <a:extLst>
              <a:ext uri="{FF2B5EF4-FFF2-40B4-BE49-F238E27FC236}">
                <a16:creationId xmlns:a16="http://schemas.microsoft.com/office/drawing/2014/main" id="{67B221EB-5017-36AF-5F9A-95BFA88DD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"/>
            <a:ext cx="12192000" cy="68494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91DF875-FDAE-1D09-D69C-CC03C8EC7181}"/>
              </a:ext>
            </a:extLst>
          </p:cNvPr>
          <p:cNvSpPr txBox="1"/>
          <p:nvPr/>
        </p:nvSpPr>
        <p:spPr>
          <a:xfrm>
            <a:off x="2925918" y="1522239"/>
            <a:ext cx="40822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Xxxxxxxxxx</a:t>
            </a: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Xxxxxxxxxx</a:t>
            </a: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Xxxxxxxxxx</a:t>
            </a: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Xxxxxxxxxx</a:t>
            </a: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Xxxxxxxxxx</a:t>
            </a: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Xxxxxxxxxx</a:t>
            </a: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Xxxxxxxxxx</a:t>
            </a:r>
            <a:endParaRPr lang="pt-BR" sz="2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540604-D7E5-BD1E-2CB0-DCAB77C136CE}"/>
              </a:ext>
            </a:extLst>
          </p:cNvPr>
          <p:cNvSpPr txBox="1"/>
          <p:nvPr/>
        </p:nvSpPr>
        <p:spPr>
          <a:xfrm>
            <a:off x="7440521" y="1517603"/>
            <a:ext cx="40822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Xxxxxxxxxx</a:t>
            </a:r>
            <a:r>
              <a:rPr lang="pt-BR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Xxxxxxxxxx</a:t>
            </a:r>
            <a:r>
              <a:rPr lang="pt-BR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Xxxxxxxxxx</a:t>
            </a:r>
            <a:r>
              <a:rPr lang="pt-BR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Xxxxxxxxxx</a:t>
            </a:r>
            <a:r>
              <a:rPr lang="pt-BR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Xxxxxxxxxx</a:t>
            </a:r>
            <a:r>
              <a:rPr lang="pt-BR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Xxxxxxxxxx</a:t>
            </a:r>
            <a:r>
              <a:rPr lang="pt-BR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Xxxxxxxxxx</a:t>
            </a:r>
            <a:r>
              <a:rPr lang="pt-BR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83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18D0B-1825-9891-8495-1EB2F7FAC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&#10;&#10;Descrição gerada automaticamente">
            <a:extLst>
              <a:ext uri="{FF2B5EF4-FFF2-40B4-BE49-F238E27FC236}">
                <a16:creationId xmlns:a16="http://schemas.microsoft.com/office/drawing/2014/main" id="{E048BC07-91DF-7E55-3485-3E888B929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"/>
            <a:ext cx="12192000" cy="68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183D2-19FC-AC75-3009-18C3D2CF3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orma&#10;&#10;Descrição gerada automaticamente">
            <a:extLst>
              <a:ext uri="{FF2B5EF4-FFF2-40B4-BE49-F238E27FC236}">
                <a16:creationId xmlns:a16="http://schemas.microsoft.com/office/drawing/2014/main" id="{BF54D2A4-FE22-0F62-985C-A937A72A1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"/>
            <a:ext cx="12192000" cy="68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9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9C833-E34C-7F55-EF2E-22C2764DB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E3C34D71-CFD2-6C24-A0CB-9DBDC5563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"/>
            <a:ext cx="12192000" cy="68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5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F5A90-3541-396F-0EC1-176E7C456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1FC7F2F0-7662-0648-295A-4195E23E8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"/>
            <a:ext cx="12192000" cy="68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1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2C9FE-4B6E-C02B-8138-F3813830E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, chat ou mensagem de texto&#10;&#10;Descrição gerada automaticamente">
            <a:extLst>
              <a:ext uri="{FF2B5EF4-FFF2-40B4-BE49-F238E27FC236}">
                <a16:creationId xmlns:a16="http://schemas.microsoft.com/office/drawing/2014/main" id="{73A76CA0-F587-1738-D964-290BA0A47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"/>
            <a:ext cx="12192000" cy="684941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34C4178-BCF6-37D9-B6DB-E025518E1C94}"/>
              </a:ext>
            </a:extLst>
          </p:cNvPr>
          <p:cNvSpPr txBox="1"/>
          <p:nvPr/>
        </p:nvSpPr>
        <p:spPr>
          <a:xfrm>
            <a:off x="3191163" y="4149823"/>
            <a:ext cx="2406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R$999.000,00</a:t>
            </a:r>
          </a:p>
        </p:txBody>
      </p:sp>
    </p:spTree>
    <p:extLst>
      <p:ext uri="{BB962C8B-B14F-4D97-AF65-F5344CB8AC3E}">
        <p14:creationId xmlns:p14="http://schemas.microsoft.com/office/powerpoint/2010/main" val="32023811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41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Diogo</dc:creator>
  <cp:lastModifiedBy>Diogo</cp:lastModifiedBy>
  <cp:revision>5</cp:revision>
  <dcterms:created xsi:type="dcterms:W3CDTF">2024-03-05T16:24:48Z</dcterms:created>
  <dcterms:modified xsi:type="dcterms:W3CDTF">2024-03-06T13:18:28Z</dcterms:modified>
</cp:coreProperties>
</file>